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5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2957B2-FC53-414B-A8D8-FD619E37729C}"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55DD0-F959-4B4D-8EDE-170A569C12D9}" type="slidenum">
              <a:rPr lang="en-US" smtClean="0"/>
              <a:t>‹#›</a:t>
            </a:fld>
            <a:endParaRPr lang="en-US"/>
          </a:p>
        </p:txBody>
      </p:sp>
    </p:spTree>
    <p:extLst>
      <p:ext uri="{BB962C8B-B14F-4D97-AF65-F5344CB8AC3E}">
        <p14:creationId xmlns:p14="http://schemas.microsoft.com/office/powerpoint/2010/main" val="1122613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957B2-FC53-414B-A8D8-FD619E37729C}"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55DD0-F959-4B4D-8EDE-170A569C12D9}" type="slidenum">
              <a:rPr lang="en-US" smtClean="0"/>
              <a:t>‹#›</a:t>
            </a:fld>
            <a:endParaRPr lang="en-US"/>
          </a:p>
        </p:txBody>
      </p:sp>
    </p:spTree>
    <p:extLst>
      <p:ext uri="{BB962C8B-B14F-4D97-AF65-F5344CB8AC3E}">
        <p14:creationId xmlns:p14="http://schemas.microsoft.com/office/powerpoint/2010/main" val="58496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957B2-FC53-414B-A8D8-FD619E37729C}"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55DD0-F959-4B4D-8EDE-170A569C12D9}" type="slidenum">
              <a:rPr lang="en-US" smtClean="0"/>
              <a:t>‹#›</a:t>
            </a:fld>
            <a:endParaRPr lang="en-US"/>
          </a:p>
        </p:txBody>
      </p:sp>
    </p:spTree>
    <p:extLst>
      <p:ext uri="{BB962C8B-B14F-4D97-AF65-F5344CB8AC3E}">
        <p14:creationId xmlns:p14="http://schemas.microsoft.com/office/powerpoint/2010/main" val="168416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2957B2-FC53-414B-A8D8-FD619E37729C}"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55DD0-F959-4B4D-8EDE-170A569C12D9}" type="slidenum">
              <a:rPr lang="en-US" smtClean="0"/>
              <a:t>‹#›</a:t>
            </a:fld>
            <a:endParaRPr lang="en-US"/>
          </a:p>
        </p:txBody>
      </p:sp>
    </p:spTree>
    <p:extLst>
      <p:ext uri="{BB962C8B-B14F-4D97-AF65-F5344CB8AC3E}">
        <p14:creationId xmlns:p14="http://schemas.microsoft.com/office/powerpoint/2010/main" val="1901484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2957B2-FC53-414B-A8D8-FD619E37729C}"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55DD0-F959-4B4D-8EDE-170A569C12D9}" type="slidenum">
              <a:rPr lang="en-US" smtClean="0"/>
              <a:t>‹#›</a:t>
            </a:fld>
            <a:endParaRPr lang="en-US"/>
          </a:p>
        </p:txBody>
      </p:sp>
    </p:spTree>
    <p:extLst>
      <p:ext uri="{BB962C8B-B14F-4D97-AF65-F5344CB8AC3E}">
        <p14:creationId xmlns:p14="http://schemas.microsoft.com/office/powerpoint/2010/main" val="104866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2957B2-FC53-414B-A8D8-FD619E37729C}" type="datetimeFigureOut">
              <a:rPr lang="en-US" smtClean="0"/>
              <a:t>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55DD0-F959-4B4D-8EDE-170A569C12D9}" type="slidenum">
              <a:rPr lang="en-US" smtClean="0"/>
              <a:t>‹#›</a:t>
            </a:fld>
            <a:endParaRPr lang="en-US"/>
          </a:p>
        </p:txBody>
      </p:sp>
    </p:spTree>
    <p:extLst>
      <p:ext uri="{BB962C8B-B14F-4D97-AF65-F5344CB8AC3E}">
        <p14:creationId xmlns:p14="http://schemas.microsoft.com/office/powerpoint/2010/main" val="1567922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2957B2-FC53-414B-A8D8-FD619E37729C}" type="datetimeFigureOut">
              <a:rPr lang="en-US" smtClean="0"/>
              <a:t>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655DD0-F959-4B4D-8EDE-170A569C12D9}" type="slidenum">
              <a:rPr lang="en-US" smtClean="0"/>
              <a:t>‹#›</a:t>
            </a:fld>
            <a:endParaRPr lang="en-US"/>
          </a:p>
        </p:txBody>
      </p:sp>
    </p:spTree>
    <p:extLst>
      <p:ext uri="{BB962C8B-B14F-4D97-AF65-F5344CB8AC3E}">
        <p14:creationId xmlns:p14="http://schemas.microsoft.com/office/powerpoint/2010/main" val="160724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2957B2-FC53-414B-A8D8-FD619E37729C}" type="datetimeFigureOut">
              <a:rPr lang="en-US" smtClean="0"/>
              <a:t>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655DD0-F959-4B4D-8EDE-170A569C12D9}" type="slidenum">
              <a:rPr lang="en-US" smtClean="0"/>
              <a:t>‹#›</a:t>
            </a:fld>
            <a:endParaRPr lang="en-US"/>
          </a:p>
        </p:txBody>
      </p:sp>
    </p:spTree>
    <p:extLst>
      <p:ext uri="{BB962C8B-B14F-4D97-AF65-F5344CB8AC3E}">
        <p14:creationId xmlns:p14="http://schemas.microsoft.com/office/powerpoint/2010/main" val="4265520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957B2-FC53-414B-A8D8-FD619E37729C}" type="datetimeFigureOut">
              <a:rPr lang="en-US" smtClean="0"/>
              <a:t>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655DD0-F959-4B4D-8EDE-170A569C12D9}" type="slidenum">
              <a:rPr lang="en-US" smtClean="0"/>
              <a:t>‹#›</a:t>
            </a:fld>
            <a:endParaRPr lang="en-US"/>
          </a:p>
        </p:txBody>
      </p:sp>
    </p:spTree>
    <p:extLst>
      <p:ext uri="{BB962C8B-B14F-4D97-AF65-F5344CB8AC3E}">
        <p14:creationId xmlns:p14="http://schemas.microsoft.com/office/powerpoint/2010/main" val="358296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957B2-FC53-414B-A8D8-FD619E37729C}" type="datetimeFigureOut">
              <a:rPr lang="en-US" smtClean="0"/>
              <a:t>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55DD0-F959-4B4D-8EDE-170A569C12D9}" type="slidenum">
              <a:rPr lang="en-US" smtClean="0"/>
              <a:t>‹#›</a:t>
            </a:fld>
            <a:endParaRPr lang="en-US"/>
          </a:p>
        </p:txBody>
      </p:sp>
    </p:spTree>
    <p:extLst>
      <p:ext uri="{BB962C8B-B14F-4D97-AF65-F5344CB8AC3E}">
        <p14:creationId xmlns:p14="http://schemas.microsoft.com/office/powerpoint/2010/main" val="3298289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957B2-FC53-414B-A8D8-FD619E37729C}" type="datetimeFigureOut">
              <a:rPr lang="en-US" smtClean="0"/>
              <a:t>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55DD0-F959-4B4D-8EDE-170A569C12D9}" type="slidenum">
              <a:rPr lang="en-US" smtClean="0"/>
              <a:t>‹#›</a:t>
            </a:fld>
            <a:endParaRPr lang="en-US"/>
          </a:p>
        </p:txBody>
      </p:sp>
    </p:spTree>
    <p:extLst>
      <p:ext uri="{BB962C8B-B14F-4D97-AF65-F5344CB8AC3E}">
        <p14:creationId xmlns:p14="http://schemas.microsoft.com/office/powerpoint/2010/main" val="29039240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957B2-FC53-414B-A8D8-FD619E37729C}" type="datetimeFigureOut">
              <a:rPr lang="en-US" smtClean="0"/>
              <a:t>2/9/17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55DD0-F959-4B4D-8EDE-170A569C12D9}" type="slidenum">
              <a:rPr lang="en-US" smtClean="0"/>
              <a:t>‹#›</a:t>
            </a:fld>
            <a:endParaRPr lang="en-US"/>
          </a:p>
        </p:txBody>
      </p:sp>
    </p:spTree>
    <p:extLst>
      <p:ext uri="{BB962C8B-B14F-4D97-AF65-F5344CB8AC3E}">
        <p14:creationId xmlns:p14="http://schemas.microsoft.com/office/powerpoint/2010/main" val="556160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Punctuating Dialogue</a:t>
            </a:r>
            <a:endParaRPr lang="en-US" dirty="0"/>
          </a:p>
        </p:txBody>
      </p:sp>
      <p:sp>
        <p:nvSpPr>
          <p:cNvPr id="3" name="Subtitle 2"/>
          <p:cNvSpPr>
            <a:spLocks noGrp="1"/>
          </p:cNvSpPr>
          <p:nvPr>
            <p:ph type="subTitle" idx="1"/>
          </p:nvPr>
        </p:nvSpPr>
        <p:spPr/>
        <p:txBody>
          <a:bodyPr/>
          <a:lstStyle/>
          <a:p>
            <a:r>
              <a:rPr lang="en-US" dirty="0" smtClean="0"/>
              <a:t>Four Basic Rules</a:t>
            </a:r>
          </a:p>
          <a:p>
            <a:endParaRPr lang="en-US" dirty="0"/>
          </a:p>
        </p:txBody>
      </p:sp>
    </p:spTree>
    <p:extLst>
      <p:ext uri="{BB962C8B-B14F-4D97-AF65-F5344CB8AC3E}">
        <p14:creationId xmlns:p14="http://schemas.microsoft.com/office/powerpoint/2010/main" val="42338198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1. Indent and start a new paragraph wherever the speaker shifts.</a:t>
            </a:r>
            <a:endParaRPr lang="en-US" dirty="0"/>
          </a:p>
        </p:txBody>
      </p:sp>
      <p:sp>
        <p:nvSpPr>
          <p:cNvPr id="7" name="Content Placeholder 6"/>
          <p:cNvSpPr>
            <a:spLocks noGrp="1"/>
          </p:cNvSpPr>
          <p:nvPr>
            <p:ph idx="1"/>
          </p:nvPr>
        </p:nvSpPr>
        <p:spPr>
          <a:xfrm>
            <a:off x="234462" y="1600200"/>
            <a:ext cx="8733692" cy="5023338"/>
          </a:xfrm>
        </p:spPr>
        <p:txBody>
          <a:bodyPr/>
          <a:lstStyle/>
          <a:p>
            <a:pPr marL="457200" lvl="1" indent="0">
              <a:buNone/>
            </a:pPr>
            <a:r>
              <a:rPr lang="en-US" dirty="0"/>
              <a:t>	</a:t>
            </a:r>
            <a:r>
              <a:rPr lang="en-US" dirty="0" smtClean="0"/>
              <a:t>“Hand over the </a:t>
            </a:r>
            <a:r>
              <a:rPr lang="en-US" dirty="0" err="1" smtClean="0"/>
              <a:t>gribnob</a:t>
            </a:r>
            <a:r>
              <a:rPr lang="en-US" dirty="0" smtClean="0"/>
              <a:t>, Samantha,” the </a:t>
            </a:r>
            <a:r>
              <a:rPr lang="en-US" dirty="0" err="1" smtClean="0"/>
              <a:t>Thrallnik</a:t>
            </a:r>
            <a:r>
              <a:rPr lang="en-US" dirty="0" smtClean="0"/>
              <a:t> demanded, his eyes pleading with her.</a:t>
            </a:r>
          </a:p>
          <a:p>
            <a:pPr marL="457200" lvl="1" indent="0">
              <a:buNone/>
            </a:pPr>
            <a:r>
              <a:rPr lang="en-US" dirty="0"/>
              <a:t>	</a:t>
            </a:r>
            <a:r>
              <a:rPr lang="en-US" dirty="0" smtClean="0"/>
              <a:t>“Not on your life,” Sam answered. “I’ve spent too much time and suffered too much </a:t>
            </a:r>
            <a:r>
              <a:rPr lang="en-US" dirty="0" smtClean="0"/>
              <a:t>grief </a:t>
            </a:r>
            <a:r>
              <a:rPr lang="en-US" dirty="0" smtClean="0"/>
              <a:t>to give it up just like that.”</a:t>
            </a:r>
          </a:p>
          <a:p>
            <a:pPr marL="457200" lvl="1" indent="0">
              <a:buNone/>
            </a:pPr>
            <a:r>
              <a:rPr lang="en-US" dirty="0"/>
              <a:t>	</a:t>
            </a:r>
            <a:r>
              <a:rPr lang="en-US" dirty="0" smtClean="0"/>
              <a:t>“But it’s not yours.”</a:t>
            </a:r>
          </a:p>
          <a:p>
            <a:pPr marL="457200" lvl="1" indent="0">
              <a:buNone/>
            </a:pPr>
            <a:r>
              <a:rPr lang="en-US" dirty="0"/>
              <a:t>	</a:t>
            </a:r>
            <a:r>
              <a:rPr lang="en-US" dirty="0" smtClean="0"/>
              <a:t>“The hell it isn’t!”</a:t>
            </a:r>
          </a:p>
          <a:p>
            <a:pPr marL="457200" lvl="1" indent="0">
              <a:buNone/>
            </a:pPr>
            <a:r>
              <a:rPr lang="en-US" dirty="0"/>
              <a:t>	</a:t>
            </a:r>
            <a:r>
              <a:rPr lang="en-US" dirty="0" smtClean="0"/>
              <a:t>The </a:t>
            </a:r>
            <a:r>
              <a:rPr lang="en-US" dirty="0" err="1" smtClean="0"/>
              <a:t>Thrallnik</a:t>
            </a:r>
            <a:r>
              <a:rPr lang="en-US" dirty="0" smtClean="0"/>
              <a:t> kept staring at Sam, but his eyes grew harder and colder.</a:t>
            </a:r>
            <a:endParaRPr lang="en-US" dirty="0"/>
          </a:p>
        </p:txBody>
      </p:sp>
    </p:spTree>
    <p:extLst>
      <p:ext uri="{BB962C8B-B14F-4D97-AF65-F5344CB8AC3E}">
        <p14:creationId xmlns:p14="http://schemas.microsoft.com/office/powerpoint/2010/main" val="4256335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Put punctuation marks inside of quotation marks</a:t>
            </a:r>
            <a:endParaRPr lang="en-US" dirty="0"/>
          </a:p>
        </p:txBody>
      </p:sp>
      <p:sp>
        <p:nvSpPr>
          <p:cNvPr id="3" name="Content Placeholder 2"/>
          <p:cNvSpPr>
            <a:spLocks noGrp="1"/>
          </p:cNvSpPr>
          <p:nvPr>
            <p:ph idx="1"/>
          </p:nvPr>
        </p:nvSpPr>
        <p:spPr>
          <a:xfrm>
            <a:off x="457200" y="1600200"/>
            <a:ext cx="8229600" cy="4964723"/>
          </a:xfrm>
        </p:spPr>
        <p:txBody>
          <a:bodyPr>
            <a:normAutofit fontScale="92500" lnSpcReduction="20000"/>
          </a:bodyPr>
          <a:lstStyle/>
          <a:p>
            <a:pPr marL="0" indent="0">
              <a:buNone/>
            </a:pPr>
            <a:r>
              <a:rPr lang="en-US" dirty="0" smtClean="0"/>
              <a:t>		“If you do not forfeit what is the rightful property of the Empire, I must formally declare you a fugitive,” the </a:t>
            </a:r>
            <a:r>
              <a:rPr lang="en-US" dirty="0" err="1" smtClean="0"/>
              <a:t>Thrallnik</a:t>
            </a:r>
            <a:r>
              <a:rPr lang="en-US" dirty="0" smtClean="0"/>
              <a:t> declared, his eyes narrowing at the ends of their stalks, “and I must arrest you, Samantha.”</a:t>
            </a:r>
          </a:p>
          <a:p>
            <a:pPr marL="0" indent="0">
              <a:buNone/>
            </a:pPr>
            <a:r>
              <a:rPr lang="en-US" dirty="0"/>
              <a:t>	</a:t>
            </a:r>
            <a:r>
              <a:rPr lang="en-US" dirty="0" smtClean="0"/>
              <a:t>	“Just try.” Sam whipped out the </a:t>
            </a:r>
            <a:r>
              <a:rPr lang="en-US" dirty="0" err="1" smtClean="0"/>
              <a:t>gribnob</a:t>
            </a:r>
            <a:r>
              <a:rPr lang="en-US" dirty="0" smtClean="0"/>
              <a:t> and gave it a good squeeze in her palm.</a:t>
            </a:r>
          </a:p>
          <a:p>
            <a:pPr marL="0" indent="0">
              <a:buNone/>
            </a:pPr>
            <a:r>
              <a:rPr lang="en-US" dirty="0"/>
              <a:t>	</a:t>
            </a:r>
            <a:r>
              <a:rPr lang="en-US" dirty="0" smtClean="0"/>
              <a:t>	“</a:t>
            </a:r>
            <a:r>
              <a:rPr lang="en-US" dirty="0" err="1" smtClean="0"/>
              <a:t>Nooo</a:t>
            </a:r>
            <a:r>
              <a:rPr lang="en-US" dirty="0" smtClean="0"/>
              <a:t>!” cried the </a:t>
            </a:r>
            <a:r>
              <a:rPr lang="en-US" dirty="0" err="1" smtClean="0"/>
              <a:t>Thrallnik</a:t>
            </a:r>
            <a:r>
              <a:rPr lang="en-US" dirty="0" smtClean="0"/>
              <a:t>. “You must not </a:t>
            </a:r>
            <a:r>
              <a:rPr lang="en-US" dirty="0" smtClean="0"/>
              <a:t>use it because it will…”</a:t>
            </a:r>
            <a:endParaRPr lang="en-US" dirty="0" smtClean="0"/>
          </a:p>
          <a:p>
            <a:pPr marL="0" indent="0">
              <a:buNone/>
            </a:pPr>
            <a:r>
              <a:rPr lang="en-US" dirty="0"/>
              <a:t>	</a:t>
            </a:r>
            <a:r>
              <a:rPr lang="en-US" dirty="0" smtClean="0"/>
              <a:t>	</a:t>
            </a:r>
            <a:r>
              <a:rPr lang="en-US" dirty="0" smtClean="0"/>
              <a:t>But Sam’s </a:t>
            </a:r>
            <a:r>
              <a:rPr lang="en-US" dirty="0" smtClean="0"/>
              <a:t>vision of the </a:t>
            </a:r>
            <a:r>
              <a:rPr lang="en-US" dirty="0" err="1" smtClean="0"/>
              <a:t>Thrallnik</a:t>
            </a:r>
            <a:r>
              <a:rPr lang="en-US" dirty="0" smtClean="0"/>
              <a:t> faded because she had entered a vortex and </a:t>
            </a:r>
            <a:r>
              <a:rPr lang="en-US" dirty="0" smtClean="0"/>
              <a:t>planet jumped</a:t>
            </a:r>
            <a:r>
              <a:rPr lang="en-US" dirty="0" smtClean="0"/>
              <a:t>.</a:t>
            </a:r>
            <a:endParaRPr lang="en-US" dirty="0"/>
          </a:p>
        </p:txBody>
      </p:sp>
    </p:spTree>
    <p:extLst>
      <p:ext uri="{BB962C8B-B14F-4D97-AF65-F5344CB8AC3E}">
        <p14:creationId xmlns:p14="http://schemas.microsoft.com/office/powerpoint/2010/main" val="14680607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Separate speech from the rest of the sentence with punctuation.</a:t>
            </a:r>
            <a:endParaRPr lang="en-US" dirty="0"/>
          </a:p>
        </p:txBody>
      </p:sp>
      <p:sp>
        <p:nvSpPr>
          <p:cNvPr id="3" name="Content Placeholder 2"/>
          <p:cNvSpPr>
            <a:spLocks noGrp="1"/>
          </p:cNvSpPr>
          <p:nvPr>
            <p:ph idx="1"/>
          </p:nvPr>
        </p:nvSpPr>
        <p:spPr>
          <a:xfrm>
            <a:off x="457200" y="1600200"/>
            <a:ext cx="8229600" cy="4945185"/>
          </a:xfrm>
        </p:spPr>
        <p:txBody>
          <a:bodyPr>
            <a:normAutofit fontScale="92500" lnSpcReduction="10000"/>
          </a:bodyPr>
          <a:lstStyle/>
          <a:p>
            <a:pPr marL="0" indent="0">
              <a:buNone/>
            </a:pPr>
            <a:r>
              <a:rPr lang="en-US" dirty="0" smtClean="0"/>
              <a:t>		“Where am I?” she muttered to herself in half-darkness. “Definitely not Kansas anymore.”</a:t>
            </a:r>
          </a:p>
          <a:p>
            <a:pPr marL="0" indent="0">
              <a:buNone/>
            </a:pPr>
            <a:r>
              <a:rPr lang="en-US" dirty="0"/>
              <a:t>	</a:t>
            </a:r>
            <a:r>
              <a:rPr lang="en-US" dirty="0" smtClean="0"/>
              <a:t>	She was surrounded by life forms that seemed to be many different species. Most seemed to be moving whatever appendages they had, whether arms, tentacles, or stalks. There were bizarre, melodic sounds and thumps being piped in from an unknown source.</a:t>
            </a:r>
          </a:p>
          <a:p>
            <a:pPr marL="0" indent="0">
              <a:buNone/>
            </a:pPr>
            <a:r>
              <a:rPr lang="en-US" dirty="0"/>
              <a:t>		</a:t>
            </a:r>
            <a:r>
              <a:rPr lang="en-US" dirty="0" smtClean="0"/>
              <a:t>“</a:t>
            </a:r>
            <a:r>
              <a:rPr lang="en-US" dirty="0" err="1" smtClean="0"/>
              <a:t>Sssthhss</a:t>
            </a:r>
            <a:r>
              <a:rPr lang="en-US" dirty="0" smtClean="0"/>
              <a:t>! Madame,” said a </a:t>
            </a:r>
            <a:r>
              <a:rPr lang="en-US" dirty="0" err="1" smtClean="0"/>
              <a:t>tentacled</a:t>
            </a:r>
            <a:r>
              <a:rPr lang="en-US" dirty="0" smtClean="0"/>
              <a:t> creature reaching out to her. “Would you like to dance</a:t>
            </a:r>
            <a:r>
              <a:rPr lang="en-US" dirty="0" smtClean="0"/>
              <a:t>?”</a:t>
            </a:r>
            <a:endParaRPr lang="en-US" dirty="0" smtClean="0"/>
          </a:p>
        </p:txBody>
      </p:sp>
    </p:spTree>
    <p:extLst>
      <p:ext uri="{BB962C8B-B14F-4D97-AF65-F5344CB8AC3E}">
        <p14:creationId xmlns:p14="http://schemas.microsoft.com/office/powerpoint/2010/main" val="37829079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Capitalize the first letter of speech</a:t>
            </a:r>
            <a:endParaRPr lang="en-US" dirty="0"/>
          </a:p>
        </p:txBody>
      </p:sp>
      <p:sp>
        <p:nvSpPr>
          <p:cNvPr id="3" name="Content Placeholder 2"/>
          <p:cNvSpPr>
            <a:spLocks noGrp="1"/>
          </p:cNvSpPr>
          <p:nvPr>
            <p:ph idx="1"/>
          </p:nvPr>
        </p:nvSpPr>
        <p:spPr>
          <a:xfrm>
            <a:off x="457200" y="1600200"/>
            <a:ext cx="8229600" cy="4984262"/>
          </a:xfrm>
        </p:spPr>
        <p:txBody>
          <a:bodyPr>
            <a:normAutofit fontScale="92500"/>
          </a:bodyPr>
          <a:lstStyle/>
          <a:p>
            <a:pPr marL="0" indent="0">
              <a:buNone/>
            </a:pPr>
            <a:r>
              <a:rPr lang="en-US" dirty="0" smtClean="0"/>
              <a:t>		“Um, sure.” Sam looked around as she let herself be led to a corner of the dance floor. She asked her </a:t>
            </a:r>
            <a:r>
              <a:rPr lang="en-US" dirty="0" err="1" smtClean="0"/>
              <a:t>tentacled</a:t>
            </a:r>
            <a:r>
              <a:rPr lang="en-US" dirty="0" smtClean="0"/>
              <a:t> partner, “What planet is this?”</a:t>
            </a:r>
          </a:p>
          <a:p>
            <a:pPr marL="0" indent="0">
              <a:buNone/>
            </a:pPr>
            <a:r>
              <a:rPr lang="en-US" dirty="0"/>
              <a:t>	</a:t>
            </a:r>
            <a:r>
              <a:rPr lang="en-US" dirty="0" smtClean="0"/>
              <a:t>	“</a:t>
            </a:r>
            <a:r>
              <a:rPr lang="en-US" dirty="0" err="1" smtClean="0"/>
              <a:t>SStthhsss</a:t>
            </a:r>
            <a:r>
              <a:rPr lang="en-US" dirty="0" smtClean="0"/>
              <a:t>. This is no planet, Madame. This is the discotheque inside the stomach of the organic spaceport </a:t>
            </a:r>
            <a:r>
              <a:rPr lang="en-US" dirty="0" err="1" smtClean="0"/>
              <a:t>Rammses</a:t>
            </a:r>
            <a:r>
              <a:rPr lang="en-US" dirty="0" smtClean="0"/>
              <a:t> IV, otherwise known as the hottest dance party in the quadrant! </a:t>
            </a:r>
            <a:r>
              <a:rPr lang="en-US" dirty="0" err="1" smtClean="0"/>
              <a:t>Stthhsss</a:t>
            </a:r>
            <a:r>
              <a:rPr lang="en-US" dirty="0" smtClean="0"/>
              <a:t>.” The creature waved its tentacles in the air to the beat that ran through the floors and walls.</a:t>
            </a:r>
            <a:endParaRPr lang="en-US" dirty="0"/>
          </a:p>
        </p:txBody>
      </p:sp>
    </p:spTree>
    <p:extLst>
      <p:ext uri="{BB962C8B-B14F-4D97-AF65-F5344CB8AC3E}">
        <p14:creationId xmlns:p14="http://schemas.microsoft.com/office/powerpoint/2010/main" val="2708505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2086</TotalTime>
  <Words>48</Words>
  <Application>Microsoft Macintosh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Punctuating Dialogue</vt:lpstr>
      <vt:lpstr>1. Indent and start a new paragraph wherever the speaker shifts.</vt:lpstr>
      <vt:lpstr>2. Put punctuation marks inside of quotation marks</vt:lpstr>
      <vt:lpstr>3. Separate speech from the rest of the sentence with punctuation.</vt:lpstr>
      <vt:lpstr>4. Capitalize the first letter of speech</vt:lpstr>
    </vt:vector>
  </TitlesOfParts>
  <Company>Ann Arbor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Punctuating Dialogue</dc:title>
  <dc:creator>AAPS Information Technology Department</dc:creator>
  <cp:lastModifiedBy>AAPS Information Technology Department</cp:lastModifiedBy>
  <cp:revision>16</cp:revision>
  <dcterms:created xsi:type="dcterms:W3CDTF">2016-02-12T13:29:47Z</dcterms:created>
  <dcterms:modified xsi:type="dcterms:W3CDTF">2017-02-09T18:04:25Z</dcterms:modified>
</cp:coreProperties>
</file>