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57B2-FC53-414B-A8D8-FD619E37729C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5DD0-F959-4B4D-8EDE-170A569C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1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57B2-FC53-414B-A8D8-FD619E37729C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5DD0-F959-4B4D-8EDE-170A569C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6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57B2-FC53-414B-A8D8-FD619E37729C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5DD0-F959-4B4D-8EDE-170A569C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6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57B2-FC53-414B-A8D8-FD619E37729C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5DD0-F959-4B4D-8EDE-170A569C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8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57B2-FC53-414B-A8D8-FD619E37729C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5DD0-F959-4B4D-8EDE-170A569C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6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57B2-FC53-414B-A8D8-FD619E37729C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5DD0-F959-4B4D-8EDE-170A569C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2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57B2-FC53-414B-A8D8-FD619E37729C}" type="datetimeFigureOut">
              <a:rPr lang="en-US" smtClean="0"/>
              <a:t>2/17/17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5DD0-F959-4B4D-8EDE-170A569C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4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57B2-FC53-414B-A8D8-FD619E37729C}" type="datetimeFigureOut">
              <a:rPr lang="en-US" smtClean="0"/>
              <a:t>2/17/17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5DD0-F959-4B4D-8EDE-170A569C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2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57B2-FC53-414B-A8D8-FD619E37729C}" type="datetimeFigureOut">
              <a:rPr lang="en-US" smtClean="0"/>
              <a:t>2/17/17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5DD0-F959-4B4D-8EDE-170A569C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6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57B2-FC53-414B-A8D8-FD619E37729C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5DD0-F959-4B4D-8EDE-170A569C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8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57B2-FC53-414B-A8D8-FD619E37729C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5DD0-F959-4B4D-8EDE-170A569C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2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957B2-FC53-414B-A8D8-FD619E37729C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55DD0-F959-4B4D-8EDE-170A569C1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6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Punctuating Dialogue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Four Basic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19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b="1" dirty="0" smtClean="0"/>
              <a:t>Indent and start a new paragraph wherever the speaker shifts.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4462" y="1600200"/>
            <a:ext cx="8733692" cy="5023338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3600" dirty="0" smtClean="0"/>
              <a:t>“Give me the diamond, Bobbi,” Frank demanded, his eyes pleading with her.</a:t>
            </a:r>
          </a:p>
          <a:p>
            <a:pPr marL="457200" lvl="1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“No way,” Bobbi sneered. “</a:t>
            </a:r>
            <a:r>
              <a:rPr lang="en-US" sz="3600" dirty="0"/>
              <a:t>W</a:t>
            </a:r>
            <a:r>
              <a:rPr lang="en-US" sz="3600" dirty="0" smtClean="0"/>
              <a:t>hat I been through, and I’m </a:t>
            </a:r>
            <a:r>
              <a:rPr lang="en-US" sz="3600" dirty="0" err="1" smtClean="0"/>
              <a:t>s’posed</a:t>
            </a:r>
            <a:r>
              <a:rPr lang="en-US" sz="3600" dirty="0" smtClean="0"/>
              <a:t> give the piece to you? Yeah, right!”</a:t>
            </a:r>
          </a:p>
          <a:p>
            <a:pPr marL="457200" lvl="1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Frank’s eyes widened. “But it’s not yours.”</a:t>
            </a:r>
          </a:p>
          <a:p>
            <a:pPr marL="457200" lvl="1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“It </a:t>
            </a:r>
            <a:r>
              <a:rPr lang="en-US" sz="3600" dirty="0" err="1" smtClean="0"/>
              <a:t>ain’t</a:t>
            </a:r>
            <a:r>
              <a:rPr lang="en-US" sz="3600" dirty="0" smtClean="0"/>
              <a:t> yours neither!”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5633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b="1" dirty="0" smtClean="0"/>
              <a:t>Put punctuation marks inside of quotation marks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472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dirty="0" smtClean="0"/>
              <a:t>		</a:t>
            </a:r>
            <a:r>
              <a:rPr lang="en-US" sz="3800" dirty="0"/>
              <a:t>Frank just stared at Bobbi, but his eyes grew harder and colder</a:t>
            </a:r>
            <a:r>
              <a:rPr lang="en-US" sz="3800" dirty="0" smtClean="0"/>
              <a:t>. “</a:t>
            </a:r>
            <a:r>
              <a:rPr lang="en-US" sz="3800" dirty="0"/>
              <a:t>If you </a:t>
            </a:r>
            <a:r>
              <a:rPr lang="en-US" sz="3800" dirty="0" smtClean="0"/>
              <a:t>don’t hand it over, Bobbi, I will need to put this matter into Gerald’s hands. You won’t be seeing me anymore, with the two of us talking like nice people. No more nice conversations.”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6806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Separate speech from the rest of the sentence with punctuation.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51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900" dirty="0"/>
              <a:t>“Yeah, real nice. Like what you did to my brother makes you a nice guy. I’m outta here</a:t>
            </a:r>
            <a:r>
              <a:rPr lang="en-US" sz="3900" dirty="0" smtClean="0"/>
              <a:t>. Guess I won’t be seeing you no more, Frankie. Tell Gerald to kiss my ass.” </a:t>
            </a:r>
            <a:r>
              <a:rPr lang="en-US" sz="3900" dirty="0"/>
              <a:t>She put the </a:t>
            </a:r>
            <a:r>
              <a:rPr lang="en-US" sz="3900" dirty="0" err="1"/>
              <a:t>porsche</a:t>
            </a:r>
            <a:r>
              <a:rPr lang="en-US" sz="3900" dirty="0"/>
              <a:t> in gear and revved the gas, ready to pop the clutch</a:t>
            </a:r>
            <a:r>
              <a:rPr lang="en-US" sz="3900" dirty="0" smtClean="0"/>
              <a:t>.</a:t>
            </a:r>
          </a:p>
          <a:p>
            <a:pPr marL="0" indent="0">
              <a:buNone/>
            </a:pPr>
            <a:r>
              <a:rPr lang="en-US" sz="3900" dirty="0"/>
              <a:t>	</a:t>
            </a:r>
            <a:r>
              <a:rPr lang="en-US" sz="3900" dirty="0" smtClean="0"/>
              <a:t>“</a:t>
            </a:r>
            <a:r>
              <a:rPr lang="en-US" sz="3900" dirty="0"/>
              <a:t>You’re making a mistake, Bobbi. We can work this out together.” Frank’s eyes were wide again</a:t>
            </a:r>
            <a:r>
              <a:rPr lang="en-US" sz="3900" dirty="0" smtClean="0"/>
              <a:t>.</a:t>
            </a:r>
            <a:r>
              <a:rPr lang="en-US" sz="3600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290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Capitalize the first letter of speech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42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Bobbi took her foot off the clutch and peeled out and away from the street corner where Frank stood, his eyes </a:t>
            </a:r>
            <a:r>
              <a:rPr lang="en-US" dirty="0" smtClean="0"/>
              <a:t>closed to the smoke and fumes of Bobbi’s departure.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He dialed his phone and put it to his ear. He said in a tired voice, “Get me Gerald. And a fast car.”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Then he felt at the cut on the bridge of his nose, where Bobbi’s brother had punched him just an hour earlier.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Ken’s Home-brewed Tips for Compelling Dialogue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Start in medias res</a:t>
            </a:r>
          </a:p>
          <a:p>
            <a:r>
              <a:rPr lang="en-US" sz="4000" dirty="0" smtClean="0"/>
              <a:t>Everyone has a goal when talking</a:t>
            </a:r>
          </a:p>
          <a:p>
            <a:r>
              <a:rPr lang="en-US" sz="4000" dirty="0" smtClean="0"/>
              <a:t>Status! Power! No one is equal; there is always a power differential in human </a:t>
            </a:r>
            <a:r>
              <a:rPr lang="en-US" sz="4000" dirty="0" smtClean="0"/>
              <a:t>interactions</a:t>
            </a:r>
          </a:p>
          <a:p>
            <a:r>
              <a:rPr lang="en-US" sz="4000" dirty="0" smtClean="0"/>
              <a:t>Backstory slows dialogue/</a:t>
            </a:r>
            <a:r>
              <a:rPr lang="en-US" sz="4000" smtClean="0"/>
              <a:t>plot down</a:t>
            </a:r>
            <a:endParaRPr lang="en-US" sz="4000" dirty="0" smtClean="0"/>
          </a:p>
          <a:p>
            <a:r>
              <a:rPr lang="en-US" sz="4000" dirty="0" smtClean="0"/>
              <a:t>People do not say what they mean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223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97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Punctuating Dialogue</vt:lpstr>
      <vt:lpstr>1. Indent and start a new paragraph wherever the speaker shifts.</vt:lpstr>
      <vt:lpstr>2. Put punctuation marks inside of quotation marks</vt:lpstr>
      <vt:lpstr>3. Separate speech from the rest of the sentence with punctuation.</vt:lpstr>
      <vt:lpstr>4. Capitalize the first letter of speech</vt:lpstr>
      <vt:lpstr>Ken’s Home-brewed Tips for Compelling Dialogue</vt:lpstr>
    </vt:vector>
  </TitlesOfParts>
  <Company>Ann Arbor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Punctuating Dialogue</dc:title>
  <dc:creator>AAPS Information Technology Department</dc:creator>
  <cp:lastModifiedBy>AAPS Information Technology Department</cp:lastModifiedBy>
  <cp:revision>25</cp:revision>
  <dcterms:created xsi:type="dcterms:W3CDTF">2016-02-12T13:29:47Z</dcterms:created>
  <dcterms:modified xsi:type="dcterms:W3CDTF">2017-02-17T12:42:26Z</dcterms:modified>
</cp:coreProperties>
</file>